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8" r:id="rId6"/>
    <p:sldId id="261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6D7C9-F249-45B9-91CB-21604C55B1F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689C9-8B9E-4DF8-8D63-6726485E4A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9871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425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1430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861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113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4673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626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76544-066E-4EAC-9A1B-9B305971AAA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00BAF-DE51-4C18-987A-FFE18F1492DA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The Light Of My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Life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St Patrick’s Breastplate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96952"/>
            <a:ext cx="8280920" cy="216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O Christ be before me, always beside me,</a:t>
            </a:r>
          </a:p>
          <a:p>
            <a:pPr>
              <a:buNone/>
            </a:pPr>
            <a:r>
              <a:rPr lang="en-AU" sz="2800" dirty="0"/>
              <a:t>Christ be behind me each day.</a:t>
            </a:r>
          </a:p>
          <a:p>
            <a:pPr>
              <a:buNone/>
            </a:pPr>
            <a:r>
              <a:rPr lang="en-AU" sz="2800" dirty="0"/>
              <a:t>O Christ be below me, always above me,</a:t>
            </a:r>
          </a:p>
          <a:p>
            <a:pPr>
              <a:buNone/>
            </a:pPr>
            <a:r>
              <a:rPr lang="en-AU" sz="2800" dirty="0"/>
              <a:t>Christ be within me I pray.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The Light Of My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Life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St Patrick’s Breastplate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893441"/>
            <a:ext cx="8208912" cy="10711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Christ is the light of my </a:t>
            </a:r>
            <a:r>
              <a:rPr lang="en-AU" sz="2800" b="1" dirty="0" smtClean="0"/>
              <a:t>life</a:t>
            </a:r>
            <a:r>
              <a:rPr lang="en-AU" sz="2800" b="1" dirty="0"/>
              <a:t>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Always the light of my </a:t>
            </a:r>
            <a:r>
              <a:rPr lang="en-AU" sz="2800" b="1" dirty="0" smtClean="0"/>
              <a:t>life</a:t>
            </a:r>
            <a:r>
              <a:rPr lang="en-AU" sz="2800" b="1" dirty="0"/>
              <a:t>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84884"/>
            <a:ext cx="835292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O Christ at my right hand, touching my left hand,</a:t>
            </a:r>
          </a:p>
          <a:p>
            <a:pPr>
              <a:buNone/>
            </a:pPr>
            <a:r>
              <a:rPr lang="en-AU" sz="2800" dirty="0"/>
              <a:t>Christ all around me each day.</a:t>
            </a:r>
          </a:p>
          <a:p>
            <a:pPr>
              <a:buNone/>
            </a:pPr>
            <a:r>
              <a:rPr lang="en-AU" sz="2800" dirty="0"/>
              <a:t>O Christ in my sleeping, here in my rising,</a:t>
            </a:r>
          </a:p>
          <a:p>
            <a:pPr>
              <a:buNone/>
            </a:pPr>
            <a:r>
              <a:rPr lang="en-AU" sz="2800" dirty="0"/>
              <a:t>Christ deep inside me I pray.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893441"/>
            <a:ext cx="8208912" cy="10711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Christ is the light of my </a:t>
            </a:r>
            <a:r>
              <a:rPr lang="en-AU" sz="2800" b="1" dirty="0" smtClean="0"/>
              <a:t>life</a:t>
            </a:r>
            <a:r>
              <a:rPr lang="en-AU" sz="2800" b="1" dirty="0"/>
              <a:t>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Always the light of my </a:t>
            </a:r>
            <a:r>
              <a:rPr lang="en-AU" sz="2800" b="1" dirty="0" smtClean="0"/>
              <a:t>life</a:t>
            </a:r>
            <a:r>
              <a:rPr lang="en-AU" sz="2800" b="1" dirty="0"/>
              <a:t>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512360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126106"/>
            <a:ext cx="8246368" cy="26057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O Christ’s hand to guide me,</a:t>
            </a:r>
          </a:p>
          <a:p>
            <a:pPr>
              <a:buNone/>
            </a:pPr>
            <a:r>
              <a:rPr lang="en-AU" sz="2800" dirty="0"/>
              <a:t>Christ’s shield to guard me,</a:t>
            </a:r>
          </a:p>
          <a:p>
            <a:pPr>
              <a:buNone/>
            </a:pPr>
            <a:r>
              <a:rPr lang="en-AU" sz="2800" dirty="0"/>
              <a:t>Christ’s words to lead me each day.</a:t>
            </a:r>
          </a:p>
          <a:p>
            <a:pPr>
              <a:buNone/>
            </a:pPr>
            <a:r>
              <a:rPr lang="en-AU" sz="2800" dirty="0"/>
              <a:t>Christ is my saviour, Christ my companion,</a:t>
            </a:r>
          </a:p>
          <a:p>
            <a:pPr>
              <a:buNone/>
            </a:pPr>
            <a:r>
              <a:rPr lang="en-AU" sz="2800" dirty="0"/>
              <a:t>Christ yesterday and today.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3293985"/>
            <a:ext cx="8208912" cy="10711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Christ is the light of my </a:t>
            </a:r>
            <a:r>
              <a:rPr lang="en-AU" sz="2800" b="1" dirty="0" smtClean="0"/>
              <a:t>life</a:t>
            </a:r>
            <a:r>
              <a:rPr lang="en-AU" sz="2800" b="1" dirty="0"/>
              <a:t>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Always the light of my </a:t>
            </a:r>
            <a:r>
              <a:rPr lang="en-AU" sz="2800" b="1" dirty="0" smtClean="0"/>
              <a:t>life</a:t>
            </a:r>
            <a:r>
              <a:rPr lang="en-AU" sz="2800" b="1" dirty="0"/>
              <a:t>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The Light Of My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Life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St Patrick’s Breastplate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44287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187</Words>
  <Application>Microsoft Office PowerPoint</Application>
  <PresentationFormat>On-screen Show (4:3)</PresentationFormat>
  <Paragraphs>31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2015-08-10T05:14:25Z</dcterms:created>
  <dcterms:modified xsi:type="dcterms:W3CDTF">2016-02-04T10:45:13Z</dcterms:modified>
</cp:coreProperties>
</file>